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736FC-A770-4F51-BD92-6DB1D700BE0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FEDE-DCB0-496B-B47D-970ECDF2A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AFEDE-DCB0-496B-B47D-970ECDF2AB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08912" cy="417646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Психолого-педагогические особенности развития инженерного мышления детей дошкольного возраста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42227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Конструирование, как основной вид деятельности детей дошкольного возраста, способствующий формированию и развитию инженерного мышления.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Происходит развитие и совершенствование высших психических функций.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Целенаправленное пространственное восприятие.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Зрительное и слуховое внимание.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Зрительная и тактильная память.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Пространственное воображение.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Активизируются мыслительные процессы: анализ, синтез, классификация.</a:t>
            </a:r>
          </a:p>
          <a:p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Речь: активный и пассивный словарь, умение возражать, спорить, доказывать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13176"/>
            <a:ext cx="3096344" cy="174827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6" y="4845462"/>
            <a:ext cx="2983940" cy="18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77564"/>
            <a:ext cx="71701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Мнения психологов  о значении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онструктивной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10683"/>
            <a:ext cx="2057610" cy="2953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3789040"/>
            <a:ext cx="2448272" cy="2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5570" y="346804"/>
            <a:ext cx="523488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Особенности проявления и развития мышления в дошкольном возрасте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75656" y="1247056"/>
            <a:ext cx="1080120" cy="37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5516" y="1617948"/>
            <a:ext cx="1800200" cy="874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Наглядно-действенное мышление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617948"/>
            <a:ext cx="1800200" cy="87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Наглядно-образное мышление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03010" y="1617948"/>
            <a:ext cx="2041198" cy="87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Образно-схематическая форма мышления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endCxn id="16" idx="0"/>
          </p:cNvCxnSpPr>
          <p:nvPr/>
        </p:nvCxnSpPr>
        <p:spPr>
          <a:xfrm>
            <a:off x="5423609" y="1247056"/>
            <a:ext cx="0" cy="37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 flipH="1">
            <a:off x="3095836" y="1247056"/>
            <a:ext cx="1116124" cy="37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04248" y="1617948"/>
            <a:ext cx="1800200" cy="87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Словесно- логическое мышление</a:t>
            </a:r>
            <a:endParaRPr lang="ru-RU" b="1" dirty="0"/>
          </a:p>
        </p:txBody>
      </p:sp>
      <p:cxnSp>
        <p:nvCxnSpPr>
          <p:cNvPr id="23" name="Прямая со стрелкой 22"/>
          <p:cNvCxnSpPr>
            <a:endCxn id="21" idx="0"/>
          </p:cNvCxnSpPr>
          <p:nvPr/>
        </p:nvCxnSpPr>
        <p:spPr>
          <a:xfrm>
            <a:off x="6300192" y="1247056"/>
            <a:ext cx="1404156" cy="37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4" y="2780928"/>
            <a:ext cx="1872208" cy="16074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844393" cy="20162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" y="3528442"/>
            <a:ext cx="2207906" cy="15121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14" y="4095509"/>
            <a:ext cx="1786880" cy="20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При рождении ребенок имеет богатейшую волокнистую сеть, соединяющую клетки мозга. На ранней стадии клеткам необходимо не только питание, но и достаточная стимуляция.</a:t>
            </a:r>
          </a:p>
          <a:p>
            <a:r>
              <a:rPr lang="ru-RU" sz="2000" b="1" i="1" dirty="0" smtClean="0"/>
              <a:t>Нейроны, лишенные питания или стимулирующей учебной среды, не могут формировать разветвленную сеть и в итоге атрофируются.</a:t>
            </a:r>
          </a:p>
          <a:p>
            <a:pPr marL="0" indent="0">
              <a:buNone/>
            </a:pPr>
            <a:r>
              <a:rPr lang="ru-RU" sz="2400" b="1" dirty="0" smtClean="0"/>
              <a:t>Чем младше ребенок, тем легче идет образование связей. С возрастом происходит все труднее. Этому явлению известный педагог Борис Никитин дал название НУВЭРС- необратимое угасание возможностей эффективного развития способностей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5" b="96382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8229"/>
            <a:ext cx="3566170" cy="30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Наблюдательность;</a:t>
            </a:r>
          </a:p>
          <a:p>
            <a:r>
              <a:rPr lang="ru-RU" dirty="0" smtClean="0"/>
              <a:t>Смекалку;</a:t>
            </a:r>
          </a:p>
          <a:p>
            <a:r>
              <a:rPr lang="ru-RU" dirty="0" smtClean="0"/>
              <a:t>Умение планировать действие (здесь и сейчас и на отдаленную перспективу, т.е. зачатки прогнозирования). </a:t>
            </a:r>
          </a:p>
          <a:p>
            <a:pPr marL="0" indent="0">
              <a:buNone/>
            </a:pPr>
            <a:r>
              <a:rPr lang="ru-RU" dirty="0" smtClean="0"/>
              <a:t> По своему характеру инженерное конструирование прежде всего-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597" y="332656"/>
            <a:ext cx="8768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Конструирование способно развить: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6699" y="4509120"/>
            <a:ext cx="2474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ПРОЕКТИВНОЕ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655821"/>
            <a:ext cx="2897848" cy="18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3568" y="1636015"/>
            <a:ext cx="7772400" cy="78487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психические новообразования: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Особенности мышления в дошкольном возрасте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20888"/>
            <a:ext cx="8766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</a:t>
            </a:r>
            <a:r>
              <a:rPr lang="ru-RU" sz="2000" b="1" dirty="0" smtClean="0"/>
              <a:t>Экспериментирование</a:t>
            </a:r>
          </a:p>
          <a:p>
            <a:r>
              <a:rPr lang="ru-RU" sz="2000" b="1" dirty="0"/>
              <a:t>●</a:t>
            </a:r>
            <a:r>
              <a:rPr lang="ru-RU" sz="2000" b="1" dirty="0" smtClean="0"/>
              <a:t>  Моделирование</a:t>
            </a:r>
          </a:p>
          <a:p>
            <a:r>
              <a:rPr lang="ru-RU" sz="2000" b="1" dirty="0" smtClean="0"/>
              <a:t>● Удвоение сенсорных эталонов и мер</a:t>
            </a:r>
          </a:p>
          <a:p>
            <a:r>
              <a:rPr lang="ru-RU" sz="2000" b="1" dirty="0" smtClean="0"/>
              <a:t>● Дальнейшее развитие наглядно-образного мышления</a:t>
            </a:r>
          </a:p>
          <a:p>
            <a:r>
              <a:rPr lang="ru-RU" sz="2000" b="1" dirty="0" smtClean="0"/>
              <a:t>● Появляется намеренное запоминание с целью последующего    воспроизведения.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76" y="4071787"/>
            <a:ext cx="2914449" cy="2562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43088"/>
            <a:ext cx="2857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2680" y="384402"/>
            <a:ext cx="8464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Общее здание человеческого мышления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87624" y="1161204"/>
            <a:ext cx="6624736" cy="611611"/>
          </a:xfrm>
          <a:prstGeom prst="triangle">
            <a:avLst>
              <a:gd name="adj" fmla="val 5016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772816"/>
            <a:ext cx="662473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702398"/>
            <a:ext cx="331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Электронная промышленность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01385" y="2892776"/>
            <a:ext cx="964061" cy="60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08930" y="2523445"/>
            <a:ext cx="15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Металлургия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2833" y="2064594"/>
            <a:ext cx="964061" cy="514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06499" y="3437662"/>
            <a:ext cx="317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Дизайн в различных областях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78703" y="4272919"/>
            <a:ext cx="308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Архитектура и строительство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77062" y="2892777"/>
            <a:ext cx="964061" cy="60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24273" y="2064594"/>
            <a:ext cx="1018786" cy="572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07892" y="2892777"/>
            <a:ext cx="1035167" cy="60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01386" y="2064594"/>
            <a:ext cx="964061" cy="57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77061" y="3776300"/>
            <a:ext cx="1056596" cy="565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Автостроение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01386" y="3742682"/>
            <a:ext cx="964061" cy="599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63688" y="3742683"/>
            <a:ext cx="1079371" cy="599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4642251"/>
            <a:ext cx="1115015" cy="586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77061" y="4631404"/>
            <a:ext cx="964061" cy="586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01386" y="4642251"/>
            <a:ext cx="964061" cy="535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22675" y="5233431"/>
            <a:ext cx="6763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Виды детской деятельности: конструирование, изобразительная 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еятельность, муз. деятельность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49124" y="6211669"/>
            <a:ext cx="7569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Возникновение образов и способность действовать (мыслить) во внутреннем плане. </a:t>
            </a:r>
            <a:endParaRPr lang="ru-RU" b="1" dirty="0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7690405" y="2084798"/>
            <a:ext cx="987729" cy="763048"/>
          </a:xfrm>
          <a:prstGeom prst="bentConnector3">
            <a:avLst>
              <a:gd name="adj1" fmla="val -1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817461" y="5218352"/>
            <a:ext cx="1326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П</a:t>
            </a:r>
            <a:r>
              <a:rPr lang="ru-RU" sz="1600" b="1" dirty="0" smtClean="0">
                <a:solidFill>
                  <a:prstClr val="black"/>
                </a:solidFill>
              </a:rPr>
              <a:t>редынженерное мышление</a:t>
            </a:r>
            <a:endParaRPr lang="ru-RU" sz="1600" b="1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 rot="5400000" flipH="1" flipV="1">
            <a:off x="7306706" y="3986994"/>
            <a:ext cx="1728193" cy="764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788463" y="3007076"/>
            <a:ext cx="1555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Инженерное мышление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5341462"/>
            <a:ext cx="139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Цокольный этаж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122675" y="5517232"/>
            <a:ext cx="668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3" grpId="0"/>
      <p:bldP spid="15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0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290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Психолого-педагогические особенности развития инженерного мышления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психические новообразования: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особенности развития инженерного мышления детей дошкольного возраста</dc:title>
  <dc:creator>Яна Кантышева</dc:creator>
  <cp:lastModifiedBy>золотая рыбка</cp:lastModifiedBy>
  <cp:revision>31</cp:revision>
  <dcterms:created xsi:type="dcterms:W3CDTF">2020-02-03T05:34:22Z</dcterms:created>
  <dcterms:modified xsi:type="dcterms:W3CDTF">2020-02-04T03:59:12Z</dcterms:modified>
</cp:coreProperties>
</file>