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7" r:id="rId4"/>
    <p:sldId id="256" r:id="rId5"/>
    <p:sldId id="266" r:id="rId6"/>
    <p:sldId id="261" r:id="rId7"/>
    <p:sldId id="262" r:id="rId8"/>
    <p:sldId id="263" r:id="rId9"/>
    <p:sldId id="269" r:id="rId10"/>
    <p:sldId id="264" r:id="rId11"/>
    <p:sldId id="260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96D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728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427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962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90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35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825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998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645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197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517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98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59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914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38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02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E9B5-ECCD-4755-8BCA-2DCD3AE8DD0B}" type="datetimeFigureOut">
              <a:rPr lang="ru-RU" smtClean="0"/>
              <a:t>27.05.2014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52D4566-A891-43EA-90A1-77C14E4D91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3196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2925" y="2083990"/>
            <a:ext cx="9313334" cy="1557866"/>
          </a:xfrm>
        </p:spPr>
        <p:txBody>
          <a:bodyPr/>
          <a:lstStyle/>
          <a:p>
            <a:pPr algn="ctr"/>
            <a:r>
              <a:rPr lang="ru-RU" sz="4000" i="1" dirty="0" smtClean="0">
                <a:solidFill>
                  <a:schemeClr val="accent2">
                    <a:lumMod val="50000"/>
                  </a:schemeClr>
                </a:solidFill>
              </a:rPr>
              <a:t>Академия детского творчества</a:t>
            </a:r>
            <a:br>
              <a:rPr lang="ru-RU" sz="4000" i="1" dirty="0" smtClean="0">
                <a:solidFill>
                  <a:schemeClr val="accent2">
                    <a:lumMod val="50000"/>
                  </a:schemeClr>
                </a:solidFill>
              </a:rPr>
            </a:br>
            <a:endParaRPr lang="ru-RU" sz="4000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7" y="147144"/>
            <a:ext cx="2835965" cy="2126974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6666" r="3958"/>
          <a:stretch/>
        </p:blipFill>
        <p:spPr>
          <a:xfrm rot="5400000">
            <a:off x="-5015" y="2719489"/>
            <a:ext cx="3626777" cy="391364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" t="10000" r="9584" b="10555"/>
          <a:stretch/>
        </p:blipFill>
        <p:spPr>
          <a:xfrm>
            <a:off x="7871119" y="3155951"/>
            <a:ext cx="4340254" cy="36071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softEdge rad="127000"/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7" t="25314" r="24347" b="22126"/>
          <a:stretch/>
        </p:blipFill>
        <p:spPr>
          <a:xfrm>
            <a:off x="2345782" y="223802"/>
            <a:ext cx="3022710" cy="205031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2" t="17256" r="12353" b="17908"/>
          <a:stretch/>
        </p:blipFill>
        <p:spPr>
          <a:xfrm>
            <a:off x="3156932" y="3207433"/>
            <a:ext cx="4948518" cy="31148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Гостья из будущег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5610" y="239496"/>
            <a:ext cx="956258" cy="95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6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987" y="-206189"/>
            <a:ext cx="8972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rgbClr val="096D0B"/>
                </a:solidFill>
              </a:rPr>
              <a:t>Уральский пейзаж</a:t>
            </a:r>
            <a:endParaRPr lang="ru-RU" sz="6000" b="1" i="1" dirty="0">
              <a:solidFill>
                <a:srgbClr val="096D0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13855" r="1764" b="3530"/>
          <a:stretch/>
        </p:blipFill>
        <p:spPr>
          <a:xfrm>
            <a:off x="137341" y="784126"/>
            <a:ext cx="9365247" cy="6089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/>
          <a:stretch/>
        </p:blipFill>
        <p:spPr>
          <a:xfrm>
            <a:off x="112083" y="1396353"/>
            <a:ext cx="4293792" cy="37157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4" y="4326383"/>
            <a:ext cx="2885012" cy="25316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18" y="2713939"/>
            <a:ext cx="3089760" cy="2721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778" y="3374954"/>
            <a:ext cx="2900014" cy="2322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76" y="614496"/>
            <a:ext cx="3283460" cy="2639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43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250" y="0"/>
            <a:ext cx="6722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Апрельская  акварель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7" t="17393" r="8406" b="2318"/>
          <a:stretch/>
        </p:blipFill>
        <p:spPr>
          <a:xfrm rot="5400000">
            <a:off x="-108783" y="1453230"/>
            <a:ext cx="3429715" cy="257461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15942" r="22101" b="13044"/>
          <a:stretch/>
        </p:blipFill>
        <p:spPr>
          <a:xfrm rot="5400000">
            <a:off x="1781982" y="2790818"/>
            <a:ext cx="3429714" cy="2684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" t="7827" r="3841" b="2038"/>
          <a:stretch/>
        </p:blipFill>
        <p:spPr>
          <a:xfrm rot="5400000">
            <a:off x="5853078" y="658138"/>
            <a:ext cx="3458820" cy="25130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9565" r="14493" b="5797"/>
          <a:stretch/>
        </p:blipFill>
        <p:spPr>
          <a:xfrm rot="5400000">
            <a:off x="8729627" y="550444"/>
            <a:ext cx="3458134" cy="27291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12971"/>
          <a:stretch/>
        </p:blipFill>
        <p:spPr>
          <a:xfrm>
            <a:off x="4347954" y="4078052"/>
            <a:ext cx="3261478" cy="25825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857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166887" cy="1072054"/>
          </a:xfrm>
        </p:spPr>
        <p:txBody>
          <a:bodyPr>
            <a:noAutofit/>
          </a:bodyPr>
          <a:lstStyle/>
          <a:p>
            <a:pPr algn="ctr"/>
            <a:r>
              <a:rPr lang="ru-RU" sz="7200" b="1" i="1" dirty="0" smtClean="0">
                <a:solidFill>
                  <a:srgbClr val="096D0B"/>
                </a:solidFill>
              </a:rPr>
              <a:t>Мы </a:t>
            </a:r>
            <a:r>
              <a:rPr lang="ru-RU" sz="6600" b="1" i="1" dirty="0" smtClean="0">
                <a:solidFill>
                  <a:srgbClr val="096D0B"/>
                </a:solidFill>
              </a:rPr>
              <a:t>чудо сделаем сами.</a:t>
            </a:r>
            <a:endParaRPr lang="ru-RU" sz="6600" b="1" i="1" dirty="0">
              <a:solidFill>
                <a:srgbClr val="096D0B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054"/>
            <a:ext cx="4934854" cy="370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34"/>
          <a:stretch/>
        </p:blipFill>
        <p:spPr>
          <a:xfrm>
            <a:off x="7278732" y="813359"/>
            <a:ext cx="4711388" cy="366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9"/>
          <a:stretch/>
        </p:blipFill>
        <p:spPr>
          <a:xfrm>
            <a:off x="3299013" y="3780562"/>
            <a:ext cx="5071991" cy="303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504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86124" y="276794"/>
            <a:ext cx="5172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Пластилиновая страна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794"/>
            <a:ext cx="6096000" cy="4572000"/>
          </a:xfrm>
          <a:prstGeom prst="round2DiagRect">
            <a:avLst>
              <a:gd name="adj1" fmla="val 0"/>
              <a:gd name="adj2" fmla="val 2666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/>
          <a:stretch/>
        </p:blipFill>
        <p:spPr>
          <a:xfrm>
            <a:off x="5691822" y="1853210"/>
            <a:ext cx="6500178" cy="5024409"/>
          </a:xfrm>
          <a:prstGeom prst="round2DiagRect">
            <a:avLst>
              <a:gd name="adj1" fmla="val 12964"/>
              <a:gd name="adj2" fmla="val 500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260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1760" y="1031463"/>
            <a:ext cx="5657148" cy="5625548"/>
          </a:xfrm>
          <a:prstGeom prst="round2DiagRect">
            <a:avLst>
              <a:gd name="adj1" fmla="val 33912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42950" y="0"/>
            <a:ext cx="74468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accent4"/>
                </a:solidFill>
                <a:ea typeface="Ebrima" panose="02000000000000000000" pitchFamily="2" charset="0"/>
                <a:cs typeface="Ebrima" panose="02000000000000000000" pitchFamily="2" charset="0"/>
              </a:rPr>
              <a:t>Сказочная страна</a:t>
            </a:r>
            <a:endParaRPr lang="ru-RU" sz="6000" b="1" i="1" dirty="0">
              <a:solidFill>
                <a:schemeClr val="accent4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856" y="1014275"/>
            <a:ext cx="7546565" cy="5659924"/>
          </a:xfrm>
          <a:prstGeom prst="round2DiagRect">
            <a:avLst>
              <a:gd name="adj1" fmla="val 0"/>
              <a:gd name="adj2" fmla="val 4881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28" y="1108255"/>
            <a:ext cx="6952597" cy="5749745"/>
          </a:xfrm>
          <a:prstGeom prst="round2DiagRect">
            <a:avLst>
              <a:gd name="adj1" fmla="val 152"/>
              <a:gd name="adj2" fmla="val 2834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600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1" t="15073" r="6450" b="10435"/>
          <a:stretch/>
        </p:blipFill>
        <p:spPr>
          <a:xfrm>
            <a:off x="506802" y="1038978"/>
            <a:ext cx="7686403" cy="5614307"/>
          </a:xfrm>
          <a:prstGeom prst="round2DiagRect">
            <a:avLst>
              <a:gd name="adj1" fmla="val 0"/>
              <a:gd name="adj2" fmla="val 36568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7158" r="17495" b="13520"/>
          <a:stretch/>
        </p:blipFill>
        <p:spPr>
          <a:xfrm>
            <a:off x="3460154" y="1038979"/>
            <a:ext cx="6376249" cy="5614306"/>
          </a:xfrm>
          <a:prstGeom prst="round2DiagRect">
            <a:avLst>
              <a:gd name="adj1" fmla="val 0"/>
              <a:gd name="adj2" fmla="val 32131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873457" y="409432"/>
            <a:ext cx="4681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Разноцветные пейзажи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6" t="24665" r="16339" b="16697"/>
          <a:stretch/>
        </p:blipFill>
        <p:spPr>
          <a:xfrm rot="16200000">
            <a:off x="6288309" y="1459486"/>
            <a:ext cx="5704962" cy="4773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752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3725" y="0"/>
            <a:ext cx="11254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Джунгли из газетной бумаги</a:t>
            </a:r>
            <a:r>
              <a:rPr lang="ru-RU" sz="6000" b="1" i="1" dirty="0" smtClean="0">
                <a:solidFill>
                  <a:schemeClr val="accent5"/>
                </a:solidFill>
              </a:rPr>
              <a:t>  </a:t>
            </a:r>
            <a:endParaRPr lang="ru-RU" sz="6000" b="1" i="1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5" t="13913" r="6232" b="7826"/>
          <a:stretch/>
        </p:blipFill>
        <p:spPr>
          <a:xfrm>
            <a:off x="1344198" y="1212574"/>
            <a:ext cx="7640776" cy="52897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355600">
              <a:schemeClr val="accent5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630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979" y="176420"/>
            <a:ext cx="6947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i="1" dirty="0" smtClean="0">
                <a:solidFill>
                  <a:schemeClr val="accent5"/>
                </a:solidFill>
              </a:rPr>
              <a:t>Грамотные вороны</a:t>
            </a:r>
            <a:endParaRPr lang="ru-RU" sz="5400" i="1" dirty="0">
              <a:solidFill>
                <a:schemeClr val="accent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6" t="8695" r="12536" b="-867"/>
          <a:stretch/>
        </p:blipFill>
        <p:spPr>
          <a:xfrm rot="5400000">
            <a:off x="2300655" y="1452842"/>
            <a:ext cx="5029701" cy="49596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512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541" y="147430"/>
            <a:ext cx="87439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i="1" dirty="0" smtClean="0"/>
              <a:t>Необычные собаки и кошки</a:t>
            </a:r>
            <a:endParaRPr lang="ru-RU" sz="4400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2898" r="2753" b="4058"/>
          <a:stretch/>
        </p:blipFill>
        <p:spPr>
          <a:xfrm>
            <a:off x="6035974" y="1245851"/>
            <a:ext cx="5385059" cy="39707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2560" r="14637"/>
          <a:stretch/>
        </p:blipFill>
        <p:spPr>
          <a:xfrm>
            <a:off x="537541" y="1081031"/>
            <a:ext cx="5247082" cy="45872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057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36144" y="638283"/>
            <a:ext cx="3862467" cy="28968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8" t="14203" r="5797"/>
          <a:stretch/>
        </p:blipFill>
        <p:spPr>
          <a:xfrm rot="5400000">
            <a:off x="7839919" y="3750804"/>
            <a:ext cx="3616285" cy="259810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2602" y="609600"/>
            <a:ext cx="3727938" cy="279595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033" y="3681182"/>
            <a:ext cx="3515735" cy="2636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4190" y="664160"/>
            <a:ext cx="4600346" cy="3950958"/>
          </a:xfrm>
          <a:prstGeom prst="round2DiagRect">
            <a:avLst>
              <a:gd name="adj1" fmla="val 16667"/>
              <a:gd name="adj2" fmla="val 15876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219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288</TotalTime>
  <Words>28</Words>
  <Application>Microsoft Office PowerPoint</Application>
  <PresentationFormat>Широкоэкранный</PresentationFormat>
  <Paragraphs>10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Ebrima</vt:lpstr>
      <vt:lpstr>Trebuchet MS</vt:lpstr>
      <vt:lpstr>Wingdings 3</vt:lpstr>
      <vt:lpstr>Грань</vt:lpstr>
      <vt:lpstr>Академия детского творчества </vt:lpstr>
      <vt:lpstr>Мы чудо сделаем сами.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Академия детского творчества </dc:title>
  <dc:creator>User5</dc:creator>
  <cp:lastModifiedBy>User5</cp:lastModifiedBy>
  <cp:revision>27</cp:revision>
  <dcterms:created xsi:type="dcterms:W3CDTF">2014-05-05T05:45:32Z</dcterms:created>
  <dcterms:modified xsi:type="dcterms:W3CDTF">2014-05-27T10:34:38Z</dcterms:modified>
</cp:coreProperties>
</file>